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5" r:id="rId3"/>
    <p:sldId id="257" r:id="rId4"/>
    <p:sldId id="259" r:id="rId5"/>
    <p:sldId id="260" r:id="rId6"/>
    <p:sldId id="276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7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50" autoAdjust="0"/>
    <p:restoredTop sz="94660"/>
  </p:normalViewPr>
  <p:slideViewPr>
    <p:cSldViewPr>
      <p:cViewPr varScale="1">
        <p:scale>
          <a:sx n="61" d="100"/>
          <a:sy n="61" d="100"/>
        </p:scale>
        <p:origin x="-9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C14B280-70F3-4F3F-B6BA-1A7A86E25638}" type="datetimeFigureOut">
              <a:rPr lang="en-US" smtClean="0"/>
              <a:pPr/>
              <a:t>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DEA3819-8EDB-4366-B69C-CA5C657DB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fLrBrk9DXVk" TargetMode="External"/><Relationship Id="rId2" Type="http://schemas.openxmlformats.org/officeDocument/2006/relationships/hyperlink" Target="http://www.youtube.com/watch?v=fg9QCeA4FJs&amp;feature=related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7200" dirty="0" smtClean="0">
                <a:latin typeface="Cooper Black" pitchFamily="18" charset="0"/>
              </a:rPr>
              <a:t>Discovering Love</a:t>
            </a:r>
            <a:br>
              <a:rPr lang="en-US" sz="7200" dirty="0" smtClean="0">
                <a:latin typeface="Cooper Black" pitchFamily="18" charset="0"/>
              </a:rPr>
            </a:br>
            <a:r>
              <a:rPr lang="en-US" sz="3100" dirty="0" smtClean="0">
                <a:latin typeface="Cooper Black" pitchFamily="18" charset="0"/>
              </a:rPr>
              <a:t>Dr. Harry Harlow</a:t>
            </a:r>
            <a:endParaRPr lang="en-US" sz="7200" dirty="0">
              <a:latin typeface="Cooper Black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6019800"/>
            <a:ext cx="5334000" cy="8382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Harrington" pitchFamily="82" charset="0"/>
              </a:rPr>
              <a:t>Akshaya Arjunan</a:t>
            </a:r>
            <a:endParaRPr lang="en-US" sz="4000" b="1" dirty="0">
              <a:solidFill>
                <a:schemeClr val="bg1"/>
              </a:solidFill>
              <a:latin typeface="Harrington" pitchFamily="82" charset="0"/>
            </a:endParaRPr>
          </a:p>
        </p:txBody>
      </p:sp>
      <p:pic>
        <p:nvPicPr>
          <p:cNvPr id="19458" name="Picture 2" descr="http://thesituationist.files.wordpress.com/2008/02/thing-called-lo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362200"/>
            <a:ext cx="2362200" cy="23553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Results # 2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19400"/>
          </a:xfrm>
        </p:spPr>
        <p:txBody>
          <a:bodyPr/>
          <a:lstStyle/>
          <a:p>
            <a:r>
              <a:rPr lang="en-US" dirty="0" smtClean="0"/>
              <a:t>Whenever the monkeys found themselves faced with something frightening, they would run to the cloth mother for comfort – even if they received their milk from the wire monkey.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Harrington" pitchFamily="82" charset="0"/>
              </a:rPr>
              <a:t>Experiment # 3</a:t>
            </a:r>
            <a:endParaRPr lang="en-US" sz="66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Open- field test</a:t>
            </a:r>
          </a:p>
          <a:p>
            <a:r>
              <a:rPr lang="en-US" dirty="0" smtClean="0"/>
              <a:t>He placed young monkeys in a small, unfamiliar room containing various objects. </a:t>
            </a:r>
          </a:p>
          <a:p>
            <a:r>
              <a:rPr lang="en-US" dirty="0" smtClean="0"/>
              <a:t>He was examining the tendency of young monkeys to adapt to and explore the strange situation with or without the presence of the mother. 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Results # 3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the cloth mother was present, the monkeys would explore and adventure into the new surroundings.</a:t>
            </a:r>
          </a:p>
          <a:p>
            <a:r>
              <a:rPr lang="en-US" dirty="0" smtClean="0"/>
              <a:t>When the wire mother or no mother was present, the monkeys would freeze with fear and engage in emotional behaviors such as crying, crouching, and thumb sucking. 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Experiment # 4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Dr. Harlow wanted to know if long periods of separation would affect the attachment formed between the monkeys and their mothers. </a:t>
            </a:r>
          </a:p>
          <a:p>
            <a:r>
              <a:rPr lang="en-US" dirty="0" smtClean="0"/>
              <a:t>When the monkeys reached 6 months of age, they were separated for short periods of time, and then reunited.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Harrington" pitchFamily="82" charset="0"/>
              </a:rPr>
              <a:t>Results # 4</a:t>
            </a:r>
            <a:endParaRPr lang="en-US" sz="66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30 days, the monkeys rushed towards the cloth mother and clutched tightly when they were reunited.</a:t>
            </a:r>
          </a:p>
          <a:p>
            <a:r>
              <a:rPr lang="en-US" dirty="0" smtClean="0"/>
              <a:t>The need for contact comfort was greater than the natural tendency for exploration. 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Conclusion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Contact comfort </a:t>
            </a:r>
            <a:r>
              <a:rPr lang="en-US" dirty="0" smtClean="0"/>
              <a:t>proved</a:t>
            </a:r>
          </a:p>
          <a:p>
            <a:pPr>
              <a:buNone/>
            </a:pPr>
            <a:r>
              <a:rPr lang="en-US" dirty="0" smtClean="0"/>
              <a:t>to be more </a:t>
            </a:r>
            <a:r>
              <a:rPr lang="en-US" dirty="0" smtClean="0"/>
              <a:t>important in the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development </a:t>
            </a:r>
            <a:r>
              <a:rPr lang="en-US" dirty="0" smtClean="0"/>
              <a:t>of attachment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between </a:t>
            </a:r>
            <a:r>
              <a:rPr lang="en-US" dirty="0" smtClean="0"/>
              <a:t>infant monkeys </a:t>
            </a:r>
            <a:r>
              <a:rPr lang="en-US" dirty="0" smtClean="0"/>
              <a:t>and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their mothers – more so than the mother’s ability to provide nourishment.</a:t>
            </a:r>
          </a:p>
          <a:p>
            <a:r>
              <a:rPr lang="en-US" dirty="0" smtClean="0"/>
              <a:t>It DISPROVED the theory that the quality of feeding was the driving force behind infant-mother bond – therefore males can participate on equal terms too. </a:t>
            </a:r>
            <a:endParaRPr lang="en-US" dirty="0"/>
          </a:p>
        </p:txBody>
      </p:sp>
      <p:pic>
        <p:nvPicPr>
          <p:cNvPr id="6146" name="Picture 2" descr="http://www.psywww.com/intropsych/ch08_animals/08harl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28600"/>
            <a:ext cx="2828969" cy="3571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Same for Humans?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has been shown that greater skin to skin contact between a mother and her young infant enhances attachment.</a:t>
            </a:r>
          </a:p>
          <a:p>
            <a:r>
              <a:rPr lang="en-US" dirty="0" smtClean="0"/>
              <a:t>However, the attachment process is slower (6 months) in humans than in monkeys (first couple days).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Harrington" pitchFamily="82" charset="0"/>
              </a:rPr>
              <a:t>Influence on the society	</a:t>
            </a:r>
            <a:endParaRPr lang="en-US" sz="48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This research has influenced the kind of care we provide for children in orphanages or hospital settings. </a:t>
            </a:r>
          </a:p>
          <a:p>
            <a:r>
              <a:rPr lang="en-US" dirty="0" smtClean="0"/>
              <a:t>Fathers feel more adequate to assume a larger role in the care-giving process.</a:t>
            </a:r>
          </a:p>
          <a:p>
            <a:r>
              <a:rPr lang="en-US" dirty="0" smtClean="0"/>
              <a:t>Enhanced the prospect of adoption because an adoptive parent can odder a child just as much contact comfort as a biological parent.</a:t>
            </a:r>
          </a:p>
          <a:p>
            <a:r>
              <a:rPr lang="en-US" dirty="0" smtClean="0"/>
              <a:t>Adults lacking in social contact experienced everyday life events as more stressful, had a higher risk of high blood pressure, healed from injuries more slowly, and slept more poorly.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Harrington" pitchFamily="82" charset="0"/>
              </a:rPr>
              <a:t>Ethical Issues</a:t>
            </a:r>
            <a:endParaRPr lang="en-US" sz="54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we as humans have the right to subject monkeys (or any other animals) to potentially harmful situations for the sake of research?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latin typeface="Harrington" pitchFamily="82" charset="0"/>
              </a:rPr>
              <a:t>Historical Significance - 1958</a:t>
            </a:r>
            <a:endParaRPr lang="en-US" sz="44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229600" cy="4572000"/>
          </a:xfrm>
        </p:spPr>
        <p:txBody>
          <a:bodyPr/>
          <a:lstStyle/>
          <a:p>
            <a:r>
              <a:rPr lang="en-US" dirty="0" smtClean="0"/>
              <a:t>It disproved the theory that only mothers would be able to provide for children at a young age because they are the only ones that can provide nourishment – now males can play an equal role.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Dr. Harry Harlow (1905 – 1981)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developmental</a:t>
            </a:r>
            <a:r>
              <a:rPr lang="en-US" dirty="0" smtClean="0"/>
              <a:t> </a:t>
            </a:r>
            <a:r>
              <a:rPr lang="en-US" dirty="0" smtClean="0"/>
              <a:t>psychologist who, in the mid- 1960s, devoted the majority of his career to the nature of infantile love.  </a:t>
            </a:r>
          </a:p>
          <a:p>
            <a:r>
              <a:rPr lang="en-US" dirty="0" smtClean="0"/>
              <a:t>Went to Stanford University </a:t>
            </a:r>
          </a:p>
          <a:p>
            <a:r>
              <a:rPr lang="en-US" dirty="0" smtClean="0"/>
              <a:t>Conducted most of his research at the University of Wisconsin</a:t>
            </a:r>
          </a:p>
          <a:p>
            <a:r>
              <a:rPr lang="en-US" dirty="0" smtClean="0"/>
              <a:t>Known for controversial experiments ( one of which included raising monkeys in bare wire cages)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Videos!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www.youtube.com/watch?v=fg9QCeA4FJs&amp;feature=related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http://www.youtube.com/watch?v=fLrBrk9DXVk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362200"/>
            <a:ext cx="5486400" cy="1295400"/>
          </a:xfrm>
        </p:spPr>
        <p:txBody>
          <a:bodyPr>
            <a:noAutofit/>
          </a:bodyPr>
          <a:lstStyle/>
          <a:p>
            <a:r>
              <a:rPr lang="en-US" sz="8000" dirty="0" smtClean="0">
                <a:latin typeface="Harrington" pitchFamily="82" charset="0"/>
              </a:rPr>
              <a:t>THE END</a:t>
            </a:r>
            <a:endParaRPr lang="en-US" sz="8000" dirty="0">
              <a:latin typeface="Harrington" pitchFamily="8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Harrington" pitchFamily="82" charset="0"/>
              </a:rPr>
              <a:t>Purpose</a:t>
            </a:r>
            <a:endParaRPr lang="en-US" sz="66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psychologists agree that your experiences as an infant with closeness, touching, and attachment to your mother has an important influence on your abilities to love. </a:t>
            </a:r>
          </a:p>
          <a:p>
            <a:r>
              <a:rPr lang="en-US" dirty="0" smtClean="0"/>
              <a:t>However, is the infant’s closeness to his/her mother because she provides food for the infant, or because of something called </a:t>
            </a:r>
            <a:r>
              <a:rPr lang="en-US" i="1" dirty="0" smtClean="0"/>
              <a:t>contact comfort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7410" name="Picture 2" descr="http://medicineworld.org/images/blogs/5-2009/mother-33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57200"/>
            <a:ext cx="1971675" cy="1971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Propositions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6248400" cy="4572000"/>
          </a:xfrm>
        </p:spPr>
        <p:txBody>
          <a:bodyPr/>
          <a:lstStyle/>
          <a:p>
            <a:r>
              <a:rPr lang="en-US" dirty="0" smtClean="0"/>
              <a:t>Due to ethical reasons, Dr. Harlow decided to use rhesus monkeys in place of human subjects to run his experiment.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He found that infant monkeys had a peculiar attraction to the soft, cloth covering in the </a:t>
            </a:r>
            <a:r>
              <a:rPr lang="en-US" dirty="0" smtClean="0"/>
              <a:t>cage – contact comfort. </a:t>
            </a:r>
            <a:endParaRPr lang="en-US" dirty="0"/>
          </a:p>
        </p:txBody>
      </p:sp>
      <p:pic>
        <p:nvPicPr>
          <p:cNvPr id="16386" name="Picture 2" descr="http://img.dailymail.co.uk/i/pix/2007/11_02/RhesusMonkeyG_468x55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48400" y="228600"/>
            <a:ext cx="2574844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8" name="Picture 4" descr="http://i.telegraph.co.uk/telegraph/multimedia/archive/01363/rhesus-monkey_136366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114800"/>
            <a:ext cx="2971800" cy="18606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Harrington" pitchFamily="82" charset="0"/>
              </a:rPr>
              <a:t>Method</a:t>
            </a:r>
            <a:endParaRPr lang="en-US" sz="66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surrogate mothers were built:</a:t>
            </a:r>
          </a:p>
          <a:p>
            <a:pPr lvl="1"/>
            <a:r>
              <a:rPr lang="en-US" dirty="0" smtClean="0"/>
              <a:t>1. A smooth wooden body covered in sponge, rubber, and terry cloth. </a:t>
            </a:r>
          </a:p>
          <a:p>
            <a:pPr lvl="1"/>
            <a:r>
              <a:rPr lang="en-US" dirty="0" smtClean="0"/>
              <a:t>2. A wire mesh shaped about the same as the wooden frame. </a:t>
            </a:r>
            <a:endParaRPr lang="en-US" dirty="0"/>
          </a:p>
          <a:p>
            <a:pPr lvl="1">
              <a:buNone/>
            </a:pPr>
            <a:endParaRPr lang="en-US" dirty="0"/>
          </a:p>
          <a:p>
            <a:pPr lvl="1">
              <a:buNone/>
            </a:pPr>
            <a:r>
              <a:rPr lang="en-US" dirty="0" smtClean="0"/>
              <a:t>Both mothers were equipped with a breast that delivered milk and contained a light bulb for warmth.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listverse.files.wordpress.com/2008/09/maternaldepriv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"/>
            <a:ext cx="7926687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Experiment # 1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mothers were placed in cubicles and eight infant monkeys were randomly assigned to the two groups. </a:t>
            </a:r>
          </a:p>
          <a:p>
            <a:r>
              <a:rPr lang="en-US" dirty="0" smtClean="0"/>
              <a:t>Purpose?</a:t>
            </a:r>
          </a:p>
          <a:p>
            <a:pPr lvl="1"/>
            <a:r>
              <a:rPr lang="en-US" dirty="0" smtClean="0"/>
              <a:t>Dr. Harlow was attempting to separate the influence of nursing from the influence of contact comfort on the monkeys’ behavior toward the mother.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Harrington" pitchFamily="82" charset="0"/>
              </a:rPr>
              <a:t>Results # 1</a:t>
            </a:r>
            <a:endParaRPr lang="en-US" sz="66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fulfilling of biological needs such as hunger and thirst was of almost no importance in the monkeys’ choice of a mother. </a:t>
            </a:r>
          </a:p>
          <a:p>
            <a:r>
              <a:rPr lang="en-US" dirty="0" smtClean="0"/>
              <a:t>The time spent with the cloth mother was drastically different than the time spent with the wire mother – despite the fact that both mothers provided equal forms of nourishment.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Harrington" pitchFamily="82" charset="0"/>
              </a:rPr>
              <a:t>Experiment # 2</a:t>
            </a:r>
            <a:endParaRPr lang="en-US" sz="6000" dirty="0">
              <a:latin typeface="Harringto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children are afraid, they will seek out the comfort of their mothers.</a:t>
            </a:r>
          </a:p>
          <a:p>
            <a:r>
              <a:rPr lang="en-US" dirty="0" smtClean="0"/>
              <a:t>Harlow wanted to find out what would happen when a fearful object was placed in the cage.</a:t>
            </a:r>
          </a:p>
          <a:p>
            <a:r>
              <a:rPr lang="en-US" dirty="0" smtClean="0"/>
              <a:t>How would the monkeys behave?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442</TotalTime>
  <Words>829</Words>
  <Application>Microsoft Office PowerPoint</Application>
  <PresentationFormat>On-screen Show (4:3)</PresentationFormat>
  <Paragraphs>69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Verve</vt:lpstr>
      <vt:lpstr>Discovering Love Dr. Harry Harlow</vt:lpstr>
      <vt:lpstr>Dr. Harry Harlow (1905 – 1981)</vt:lpstr>
      <vt:lpstr>Purpose</vt:lpstr>
      <vt:lpstr>Propositions</vt:lpstr>
      <vt:lpstr>Method</vt:lpstr>
      <vt:lpstr>Slide 6</vt:lpstr>
      <vt:lpstr>Experiment # 1</vt:lpstr>
      <vt:lpstr>Results # 1</vt:lpstr>
      <vt:lpstr>Experiment # 2</vt:lpstr>
      <vt:lpstr>Results # 2</vt:lpstr>
      <vt:lpstr>Experiment # 3</vt:lpstr>
      <vt:lpstr>Results # 3</vt:lpstr>
      <vt:lpstr>Experiment # 4</vt:lpstr>
      <vt:lpstr>Results # 4</vt:lpstr>
      <vt:lpstr>Conclusion</vt:lpstr>
      <vt:lpstr>Same for Humans?</vt:lpstr>
      <vt:lpstr>Influence on the society </vt:lpstr>
      <vt:lpstr>Ethical Issues</vt:lpstr>
      <vt:lpstr>Historical Significance - 1958</vt:lpstr>
      <vt:lpstr>Videos!</vt:lpstr>
      <vt:lpstr>THE END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Discovering Love</dc:title>
  <dc:creator>Kutti</dc:creator>
  <cp:lastModifiedBy>Kutti</cp:lastModifiedBy>
  <cp:revision>17</cp:revision>
  <dcterms:created xsi:type="dcterms:W3CDTF">2011-01-09T18:21:50Z</dcterms:created>
  <dcterms:modified xsi:type="dcterms:W3CDTF">2011-01-10T03:57:54Z</dcterms:modified>
</cp:coreProperties>
</file>